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/>
    <p:restoredTop sz="94694"/>
  </p:normalViewPr>
  <p:slideViewPr>
    <p:cSldViewPr snapToGrid="0">
      <p:cViewPr varScale="1">
        <p:scale>
          <a:sx n="92" d="100"/>
          <a:sy n="92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F79F-3A56-C3D2-BAD1-E9D71CA3E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27CE3-564B-7981-87B1-1215EB93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B37B8-32E4-DC90-72B1-144B1B12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8C1E-7C4C-D856-C479-2710B426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7FA1-EB19-615A-3C35-370DF575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93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52A4-A0FB-28B5-158C-BF64918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790E-098B-497B-0831-9B43F55B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EDAF-222B-B124-53EB-3BA9D535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1F78-CF85-008F-B401-85B51B1A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D5FF-DBF2-7004-BF4D-B3495FB2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2788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E5740-389C-2D5D-69C7-03EB16E7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A532A-55D2-9637-9E77-2FC6B739F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E2CE6-2A36-8B9D-2387-67D24A72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9B58-1488-546C-3A36-1784DA3C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0A7CE-C023-81BA-A238-35D9223E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3259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244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B04A-A66C-4EC6-650C-99D6D2C4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FC6C-ED21-C3AD-9AC2-3A1D5BED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40D9-97FB-E5D0-E13E-53950F26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4DFD-A3F5-C86C-C6BF-A36E5576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AE7EF-50EF-1F3A-B07D-09F48546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90C58-6D26-D962-DD1C-399152AD7C31}"/>
              </a:ext>
            </a:extLst>
          </p:cNvPr>
          <p:cNvSpPr/>
          <p:nvPr userDrawn="1"/>
        </p:nvSpPr>
        <p:spPr>
          <a:xfrm>
            <a:off x="0" y="6768412"/>
            <a:ext cx="12192000" cy="132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463F5AA-7C27-90C8-BDCE-117995471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50" y="5944241"/>
            <a:ext cx="1390650" cy="6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DAAF-E6F0-CF06-CBDE-5656FF12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4D060-A276-D0C0-5449-00C329FF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F03B-EB57-5E36-6218-8AEBF88E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EF28-EF01-097C-B138-244515F1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F277-AADE-5975-2DAF-5A510542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417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2F3A-3082-787F-C3BA-34284DD3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847B-E1E1-8B17-8433-3289B4C2B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DC937-48E4-5ACF-0865-6143460BC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E781A-B05C-D2B8-8CDE-F063FDCA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79A53-C34A-2129-C374-C77A3251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8E408-0EE8-6519-499A-F22C370E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52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A36A-C997-E3E8-1DDB-2FFF865F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41CE-0A44-C9C0-D7E1-BFF255C9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06634-1F1D-BCBC-5C0F-F74ECEDC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A1965-1E7E-8CE7-5533-F303D2F1F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0E93E-8C88-EB8D-CDAB-D2087D296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2A456-9F91-0D8D-F93A-149FB4FC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D2994-31E0-A37C-AEC7-D00F6601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C49D3-7557-D841-3EF8-8C95D7E7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360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111E-1448-C49A-6E67-33C74B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B44A6-BC3A-1F1F-E3E8-009EC5EC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3AB4C-B9C6-43F4-96D2-92FF68A2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F813F-4485-0A04-23A0-9AA83D4B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5193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67ED8-B0AF-F1B7-2B7A-5E1BAF08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F6BA4-E56D-ECB6-BD6D-C34ED719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8767-64B1-0C39-593B-D8E092CE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1216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E01-E694-6BD0-B9BF-BF9D84F8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0373-D278-991C-8F46-7C3ACF99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AE0C6-9D6B-6EB1-18FC-2C7D8E751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EBAFE-1AAA-AE77-2F56-CCB4AF2D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CBA4-DDBE-9976-986F-DB1D4253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2BEDE-1F6F-8A28-D3A1-1E30F29D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279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B1DA-311E-0E88-1F2B-7D0E1AD2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6F736-135F-EFFB-29C8-A77B01FF7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6EDE0-5BF8-7083-8E4B-23F3493D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9A3F3-6A9F-F39A-13A8-03C1A8E9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D80D5-CBC0-97EB-80C6-B9A6A499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FF678-DDED-9DB8-90F2-4FDCDDFB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9496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18997-28B9-B690-9372-C2A2EB3F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61648-1CBF-8076-4494-02BEAC568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E552F-E922-7A11-F16E-F89721B0F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FAADD-2625-E048-8FD1-6D032E807FC1}" type="datetimeFigureOut">
              <a:rPr lang="en-HR" smtClean="0"/>
              <a:t>11/27/2025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A0EA-97EC-56DA-BEAA-1B8244064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2A35-8973-9FFD-CA07-E1864C21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04FA9-353D-CC44-AC59-E094E9BC43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097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174F75-1B96-EBA9-211E-A91D9CFBC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4" r="6166" b="2011"/>
          <a:stretch>
            <a:fillRect/>
          </a:stretch>
        </p:blipFill>
        <p:spPr>
          <a:xfrm>
            <a:off x="5524500" y="0"/>
            <a:ext cx="66675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4A4E25-6641-37A8-E68B-E217D6E42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723" y="5850525"/>
            <a:ext cx="9734551" cy="76111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3D37D35-E05A-3D2A-5677-88D3E83B3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050" y="1087811"/>
            <a:ext cx="5763768" cy="288411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C705C37-DDAC-E592-A354-806125B22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6975" y="4294228"/>
            <a:ext cx="3476625" cy="83163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71A7AA-F311-FE4C-9A92-8AC3ED607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91597" y="3352800"/>
            <a:ext cx="3671677" cy="21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115A403B-CA9D-C861-CC04-4C525442DC8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390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Lorem</a:t>
            </a:r>
            <a:r>
              <a:rPr lang="hr-HR" dirty="0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ipsum</a:t>
            </a:r>
            <a:endParaRPr lang="hr-HR" dirty="0">
              <a:solidFill>
                <a:srgbClr val="244D9C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4EAF3917-3D1C-66D4-0E4E-35BB50CD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  <a:prstGeom prst="roundRect">
            <a:avLst>
              <a:gd name="adj" fmla="val 5740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Lorem</a:t>
            </a:r>
            <a:r>
              <a:rPr lang="hr-HR" dirty="0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hr-HR" dirty="0" err="1">
                <a:solidFill>
                  <a:srgbClr val="244D9C"/>
                </a:solidFill>
                <a:latin typeface="+mj-lt"/>
                <a:ea typeface="Cambria" panose="02040503050406030204" pitchFamily="18" charset="0"/>
              </a:rPr>
              <a:t>ipsum</a:t>
            </a:r>
            <a:endParaRPr lang="hr-HR" dirty="0">
              <a:solidFill>
                <a:srgbClr val="244D9C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4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</Words>
  <Application>Microsoft Office PowerPoint</Application>
  <PresentationFormat>Široki zaslon</PresentationFormat>
  <Paragraphs>2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prezentacija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Tibor Santo</dc:creator>
  <cp:lastModifiedBy>maja</cp:lastModifiedBy>
  <cp:revision>12</cp:revision>
  <dcterms:created xsi:type="dcterms:W3CDTF">2025-11-27T08:17:14Z</dcterms:created>
  <dcterms:modified xsi:type="dcterms:W3CDTF">2025-11-27T13:23:38Z</dcterms:modified>
</cp:coreProperties>
</file>