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rajer Gajdosik" userId="6666606e-bb19-4911-9ea4-eab5ab3d0bf4" providerId="ADAL" clId="{DBB9EBAD-4E41-4062-94C0-CA7704306EA3}"/>
    <pc:docChg chg="undo custSel modSld">
      <pc:chgData name="Martina Srajer Gajdosik" userId="6666606e-bb19-4911-9ea4-eab5ab3d0bf4" providerId="ADAL" clId="{DBB9EBAD-4E41-4062-94C0-CA7704306EA3}" dt="2024-10-31T08:17:36.977" v="194" actId="1076"/>
      <pc:docMkLst>
        <pc:docMk/>
      </pc:docMkLst>
      <pc:sldChg chg="addSp delSp modSp">
        <pc:chgData name="Martina Srajer Gajdosik" userId="6666606e-bb19-4911-9ea4-eab5ab3d0bf4" providerId="ADAL" clId="{DBB9EBAD-4E41-4062-94C0-CA7704306EA3}" dt="2024-10-31T08:17:36.977" v="194" actId="1076"/>
        <pc:sldMkLst>
          <pc:docMk/>
          <pc:sldMk cId="1193316818" sldId="256"/>
        </pc:sldMkLst>
        <pc:spChg chg="add del mod">
          <ac:chgData name="Martina Srajer Gajdosik" userId="6666606e-bb19-4911-9ea4-eab5ab3d0bf4" providerId="ADAL" clId="{DBB9EBAD-4E41-4062-94C0-CA7704306EA3}" dt="2024-10-31T07:29:41.231" v="29" actId="478"/>
          <ac:spMkLst>
            <pc:docMk/>
            <pc:sldMk cId="1193316818" sldId="256"/>
            <ac:spMk id="2" creationId="{33F14B38-B3C7-4F10-9C07-B6E9099F6797}"/>
          </ac:spMkLst>
        </pc:spChg>
        <pc:spChg chg="mod">
          <ac:chgData name="Martina Srajer Gajdosik" userId="6666606e-bb19-4911-9ea4-eab5ab3d0bf4" providerId="ADAL" clId="{DBB9EBAD-4E41-4062-94C0-CA7704306EA3}" dt="2024-10-31T08:16:56.268" v="123" actId="1076"/>
          <ac:spMkLst>
            <pc:docMk/>
            <pc:sldMk cId="1193316818" sldId="256"/>
            <ac:spMk id="15" creationId="{241630DC-3329-44A8-9DD2-7F6988F69E27}"/>
          </ac:spMkLst>
        </pc:spChg>
        <pc:spChg chg="add mod">
          <ac:chgData name="Martina Srajer Gajdosik" userId="6666606e-bb19-4911-9ea4-eab5ab3d0bf4" providerId="ADAL" clId="{DBB9EBAD-4E41-4062-94C0-CA7704306EA3}" dt="2024-10-31T07:30:07.250" v="32" actId="1076"/>
          <ac:spMkLst>
            <pc:docMk/>
            <pc:sldMk cId="1193316818" sldId="256"/>
            <ac:spMk id="19" creationId="{31F96C00-C928-482F-8CB7-EB0A82B38B7C}"/>
          </ac:spMkLst>
        </pc:spChg>
        <pc:spChg chg="mod">
          <ac:chgData name="Martina Srajer Gajdosik" userId="6666606e-bb19-4911-9ea4-eab5ab3d0bf4" providerId="ADAL" clId="{DBB9EBAD-4E41-4062-94C0-CA7704306EA3}" dt="2024-10-31T07:28:59.719" v="27" actId="20577"/>
          <ac:spMkLst>
            <pc:docMk/>
            <pc:sldMk cId="1193316818" sldId="256"/>
            <ac:spMk id="20" creationId="{87AC122C-5056-4F84-935D-33768EE98954}"/>
          </ac:spMkLst>
        </pc:spChg>
        <pc:spChg chg="mod">
          <ac:chgData name="Martina Srajer Gajdosik" userId="6666606e-bb19-4911-9ea4-eab5ab3d0bf4" providerId="ADAL" clId="{DBB9EBAD-4E41-4062-94C0-CA7704306EA3}" dt="2024-10-14T13:11:33.145" v="13" actId="20577"/>
          <ac:spMkLst>
            <pc:docMk/>
            <pc:sldMk cId="1193316818" sldId="256"/>
            <ac:spMk id="21" creationId="{244BC50B-487E-444B-9B03-7EEFCA528F74}"/>
          </ac:spMkLst>
        </pc:spChg>
        <pc:picChg chg="add del mod">
          <ac:chgData name="Martina Srajer Gajdosik" userId="6666606e-bb19-4911-9ea4-eab5ab3d0bf4" providerId="ADAL" clId="{DBB9EBAD-4E41-4062-94C0-CA7704306EA3}" dt="2024-10-31T07:30:32.846" v="35" actId="478"/>
          <ac:picMkLst>
            <pc:docMk/>
            <pc:sldMk cId="1193316818" sldId="256"/>
            <ac:picMk id="4" creationId="{310AC246-9B64-41EA-B93F-DA11CA8D72D2}"/>
          </ac:picMkLst>
        </pc:picChg>
        <pc:picChg chg="mod">
          <ac:chgData name="Martina Srajer Gajdosik" userId="6666606e-bb19-4911-9ea4-eab5ab3d0bf4" providerId="ADAL" clId="{DBB9EBAD-4E41-4062-94C0-CA7704306EA3}" dt="2024-10-31T08:17:29.109" v="193" actId="1076"/>
          <ac:picMkLst>
            <pc:docMk/>
            <pc:sldMk cId="1193316818" sldId="256"/>
            <ac:picMk id="9" creationId="{71E06B76-EE91-4A53-B337-544665693D30}"/>
          </ac:picMkLst>
        </pc:picChg>
        <pc:picChg chg="mod">
          <ac:chgData name="Martina Srajer Gajdosik" userId="6666606e-bb19-4911-9ea4-eab5ab3d0bf4" providerId="ADAL" clId="{DBB9EBAD-4E41-4062-94C0-CA7704306EA3}" dt="2024-10-31T08:17:36.977" v="194" actId="1076"/>
          <ac:picMkLst>
            <pc:docMk/>
            <pc:sldMk cId="1193316818" sldId="256"/>
            <ac:picMk id="10" creationId="{22833F0F-B33C-4E87-B1B6-1C965C3D26DD}"/>
          </ac:picMkLst>
        </pc:picChg>
        <pc:picChg chg="mod">
          <ac:chgData name="Martina Srajer Gajdosik" userId="6666606e-bb19-4911-9ea4-eab5ab3d0bf4" providerId="ADAL" clId="{DBB9EBAD-4E41-4062-94C0-CA7704306EA3}" dt="2024-10-31T08:17:04.648" v="168" actId="1038"/>
          <ac:picMkLst>
            <pc:docMk/>
            <pc:sldMk cId="1193316818" sldId="256"/>
            <ac:picMk id="11" creationId="{ACC11FA9-C5BB-485E-B172-83F885B526FD}"/>
          </ac:picMkLst>
        </pc:picChg>
        <pc:picChg chg="mod">
          <ac:chgData name="Martina Srajer Gajdosik" userId="6666606e-bb19-4911-9ea4-eab5ab3d0bf4" providerId="ADAL" clId="{DBB9EBAD-4E41-4062-94C0-CA7704306EA3}" dt="2024-10-31T08:16:56.268" v="123" actId="1076"/>
          <ac:picMkLst>
            <pc:docMk/>
            <pc:sldMk cId="1193316818" sldId="256"/>
            <ac:picMk id="16" creationId="{E3821B69-9439-4E34-9340-3D0CAC5A4F53}"/>
          </ac:picMkLst>
        </pc:picChg>
        <pc:picChg chg="add mod">
          <ac:chgData name="Martina Srajer Gajdosik" userId="6666606e-bb19-4911-9ea4-eab5ab3d0bf4" providerId="ADAL" clId="{DBB9EBAD-4E41-4062-94C0-CA7704306EA3}" dt="2024-10-31T07:31:10.110" v="46" actId="1076"/>
          <ac:picMkLst>
            <pc:docMk/>
            <pc:sldMk cId="1193316818" sldId="256"/>
            <ac:picMk id="23" creationId="{6F0D229D-F549-4BD2-989B-35C96CC643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B8F84-4A40-4A5E-AF83-956AFEBEB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D0C18-0888-4F7A-A214-9414DDB7A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30848-423A-4238-AA34-B75192B4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32037-D4B8-427A-9012-A471A59D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1BD26-43D7-4849-B7FB-B236E198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842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1327-86FC-4D01-92EB-27CA12FCC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6CF4D-A21D-4261-98A1-0862E421C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BCCDC-3CF6-4F43-9A18-C08CECC66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CF893-AFAE-49F2-9C1E-7CA39E4C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A3FD9-5B1E-4978-AE30-854F6FA4F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75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2126F-B59C-4ADE-83E5-36267BD3E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7657B-5999-474E-B0DB-287335B54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4CAD1-EB48-4D55-A14A-8A81560C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2C3AE-A3AF-4DD5-8DC9-27A06EFE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84D69-C260-4E24-95A3-2C180A3B1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136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15D2-98A4-452B-91DA-494B448A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A01D4-CD6C-44D0-96A5-B8DFDFEBC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6290-3210-483B-BFAA-36911611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F89D2-54EC-43F9-9FC8-6D4D73FB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86C83-31E6-4DC7-84F4-6E4C68B3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53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865C0-77B1-41F8-9FDE-DE4DDD2E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1AAC3-BDF0-4C83-856F-271304415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3C6C-B580-4CEA-84DA-B77B4177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04806-C072-4F4F-A166-E280A61A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4A7BE-3B9F-4476-A8AC-C1D25A3B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996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27A7-1ADD-466F-80D4-9363FD80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5FB28-623E-4020-86E7-916E4E471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A3F2C-C1C5-4676-B35F-794B39273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9EA1F-51AD-4E38-A90B-7BD25188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1BF82-1A5A-4DAF-B16F-BE529E63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6538D-CAEB-416C-A947-87B2A3CE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791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3C9D-7E28-4BF1-805F-B0AC2E9D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75B7A-95C9-4DC0-83C6-8D958709E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340BF-9F9C-4F74-AE12-15DD9957C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2206CC-3BD5-48C0-9D92-B60ECFC23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8960B-652E-4478-BA03-95059070E4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6A9B9-8138-4551-8A2A-4EE2774BD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E6F8A6-F8AF-45D7-8EEA-C03C376E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BC3BFE-0A4B-4048-90B9-3392EFB6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39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0CBA-AA64-4D7C-9558-2B2D8FF91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F4131-8E83-4C5D-A6DE-DDBCF87A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29858-3F55-4E07-BB54-A5ED2E46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4C119C-2489-48F7-A483-860DA935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467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24059-F9F6-4582-91A2-8AB73FDF0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8FE72-8A01-48A4-A240-728576AB1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95A03-34CC-48C2-AFF3-E9ADD12E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579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96314-53D3-4FAF-9D84-CD3BE7740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A4F5C-FCC3-477A-B233-34D35F204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96648-7C92-4D9E-B886-0AD56BE7B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AEC9B-CC0A-4930-9E01-C1428FBF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F475C-122A-4835-8744-CF15AE82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6CC43-BF9D-40E9-B7C9-61D64DCF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742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7570-A1CA-49E0-9B00-12B21481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01C90-268D-40C7-9426-E2F02DEC0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6F9C7-070A-4EB0-8797-D6C41C656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0EFAF-51B2-448F-9735-D49724A9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7E100-2AED-4981-9FDD-3D1B7F527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A65B9-DA4A-428E-8662-1CB44BF2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328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1E44C-4CDB-4B36-AA5D-6A8AB478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6A266-5254-4F14-A29F-60F3F3F80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FEEBB-4A59-48E0-9080-DFEF7858C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02A5-9593-452D-8CFA-98FDB543BFEA}" type="datetimeFigureOut">
              <a:rPr lang="hr-HR" smtClean="0"/>
              <a:t>31.10.2024.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AF568-CD02-4A63-8001-965D4CFA5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6DD2A-54D7-4065-931B-45209433A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DA99-B4FC-4F83-8C99-6E201B16C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18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CA1DE3-DFDF-4110-AB8B-36FCE49AB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509" y="2736091"/>
            <a:ext cx="2747930" cy="2618987"/>
          </a:xfrm>
          <a:prstGeom prst="rect">
            <a:avLst/>
          </a:prstGeom>
          <a:ln>
            <a:noFill/>
          </a:ln>
          <a:effectLst>
            <a:outerShdw blurRad="63500" sx="110000" sy="110000" algn="ctr" rotWithShape="0">
              <a:schemeClr val="bg1"/>
            </a:outerShdw>
          </a:effec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629A35C-B461-4ABC-8E0B-FFA9AEC63E66}"/>
              </a:ext>
            </a:extLst>
          </p:cNvPr>
          <p:cNvSpPr txBox="1">
            <a:spLocks/>
          </p:cNvSpPr>
          <p:nvPr/>
        </p:nvSpPr>
        <p:spPr>
          <a:xfrm>
            <a:off x="0" y="-160980"/>
            <a:ext cx="12192000" cy="35009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solidFill>
                  <a:schemeClr val="bg1"/>
                </a:solidFill>
                <a:latin typeface="Britannic Bold" panose="020B0903060703020204" pitchFamily="34" charset="0"/>
              </a:rPr>
              <a:t>6</a:t>
            </a:r>
            <a:r>
              <a:rPr lang="en-US" sz="5400" baseline="30000">
                <a:solidFill>
                  <a:schemeClr val="bg1"/>
                </a:solidFill>
                <a:latin typeface="Britannic Bold" panose="020B0903060703020204" pitchFamily="34" charset="0"/>
              </a:rPr>
              <a:t>TH</a:t>
            </a:r>
            <a:br>
              <a:rPr lang="en-US" sz="540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sz="5400">
                <a:solidFill>
                  <a:schemeClr val="bg1"/>
                </a:solidFill>
                <a:latin typeface="Britannic Bold" panose="020B0903060703020204" pitchFamily="34" charset="0"/>
              </a:rPr>
              <a:t>YOUNG SCIENTISTS’</a:t>
            </a:r>
            <a:br>
              <a:rPr lang="en-US" sz="540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sz="5400">
                <a:solidFill>
                  <a:schemeClr val="bg1"/>
                </a:solidFill>
                <a:latin typeface="Britannic Bold" panose="020B0903060703020204" pitchFamily="34" charset="0"/>
              </a:rPr>
              <a:t>DAY</a:t>
            </a:r>
            <a:endParaRPr lang="en-US" sz="54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54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4935BE-5A57-4390-B11A-57163D06CEDA}"/>
              </a:ext>
            </a:extLst>
          </p:cNvPr>
          <p:cNvSpPr txBox="1">
            <a:spLocks/>
          </p:cNvSpPr>
          <p:nvPr/>
        </p:nvSpPr>
        <p:spPr>
          <a:xfrm>
            <a:off x="7299645" y="261258"/>
            <a:ext cx="5051965" cy="1705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2" descr="https://dmi.fizika.unios.hr/wp-content/uploads/2023/10/agro.png">
            <a:extLst>
              <a:ext uri="{FF2B5EF4-FFF2-40B4-BE49-F238E27FC236}">
                <a16:creationId xmlns:a16="http://schemas.microsoft.com/office/drawing/2014/main" id="{57D2112A-2BD7-4AA4-975B-046A037C1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693" y="5932482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dmi.fizika.unios.hr/wp-content/uploads/2023/10/medicina1.png">
            <a:extLst>
              <a:ext uri="{FF2B5EF4-FFF2-40B4-BE49-F238E27FC236}">
                <a16:creationId xmlns:a16="http://schemas.microsoft.com/office/drawing/2014/main" id="{71E06B76-EE91-4A53-B337-544665693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929" y="5929621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dmi.fizika.unios.hr/wp-content/uploads/2023/10/dentalna.png">
            <a:extLst>
              <a:ext uri="{FF2B5EF4-FFF2-40B4-BE49-F238E27FC236}">
                <a16:creationId xmlns:a16="http://schemas.microsoft.com/office/drawing/2014/main" id="{22833F0F-B33C-4E87-B1B6-1C965C3D2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519" y="5929621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s://dmi.fizika.unios.hr/wp-content/uploads/2023/10/math.jpg">
            <a:extLst>
              <a:ext uri="{FF2B5EF4-FFF2-40B4-BE49-F238E27FC236}">
                <a16:creationId xmlns:a16="http://schemas.microsoft.com/office/drawing/2014/main" id="{ACC11FA9-C5BB-485E-B172-83F885B5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155" y="5932482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s://dmi.fizika.unios.hr/wp-content/uploads/2023/10/biologija.png">
            <a:extLst>
              <a:ext uri="{FF2B5EF4-FFF2-40B4-BE49-F238E27FC236}">
                <a16:creationId xmlns:a16="http://schemas.microsoft.com/office/drawing/2014/main" id="{B783DD41-4DBC-4BD8-8F55-89C755190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26" y="5932482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s://dmi.fizika.unios.hr/wp-content/uploads/2023/10/fizika.png">
            <a:extLst>
              <a:ext uri="{FF2B5EF4-FFF2-40B4-BE49-F238E27FC236}">
                <a16:creationId xmlns:a16="http://schemas.microsoft.com/office/drawing/2014/main" id="{1E0AED4C-DD27-4B20-95F8-840F38444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454" y="5932482"/>
            <a:ext cx="771783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0" descr="Sveučilište Josipa Jurja Strossmayera u Osijeku – Wikipedija/Википедија">
            <a:extLst>
              <a:ext uri="{FF2B5EF4-FFF2-40B4-BE49-F238E27FC236}">
                <a16:creationId xmlns:a16="http://schemas.microsoft.com/office/drawing/2014/main" id="{5CDDCB52-DF79-4A48-BE5A-67EC7D367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626" y="5932872"/>
            <a:ext cx="768882" cy="77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41630DC-3329-44A8-9DD2-7F6988F69E27}"/>
              </a:ext>
            </a:extLst>
          </p:cNvPr>
          <p:cNvSpPr/>
          <p:nvPr/>
        </p:nvSpPr>
        <p:spPr>
          <a:xfrm>
            <a:off x="3831083" y="5929621"/>
            <a:ext cx="790370" cy="77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6" name="Picture 4" descr="https://dmi.fizika.unios.hr/wp-content/uploads/2023/10/food.png">
            <a:extLst>
              <a:ext uri="{FF2B5EF4-FFF2-40B4-BE49-F238E27FC236}">
                <a16:creationId xmlns:a16="http://schemas.microsoft.com/office/drawing/2014/main" id="{E3821B69-9439-4E34-9340-3D0CAC5A4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952" y="5935338"/>
            <a:ext cx="766066" cy="76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8953412-073F-45A4-A208-B91A87482975}"/>
              </a:ext>
            </a:extLst>
          </p:cNvPr>
          <p:cNvSpPr/>
          <p:nvPr/>
        </p:nvSpPr>
        <p:spPr>
          <a:xfrm>
            <a:off x="9480882" y="5932481"/>
            <a:ext cx="766066" cy="77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8" name="Picture 16" descr="Odjel za kemiju – Sveučilište Josipa Jurja Strossmayera u Osijeku">
            <a:extLst>
              <a:ext uri="{FF2B5EF4-FFF2-40B4-BE49-F238E27FC236}">
                <a16:creationId xmlns:a16="http://schemas.microsoft.com/office/drawing/2014/main" id="{E40FF9E4-8E17-4F2C-BD85-8067AAB63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282" y="5943598"/>
            <a:ext cx="757491" cy="75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7AC122C-5056-4F84-935D-33768EE98954}"/>
              </a:ext>
            </a:extLst>
          </p:cNvPr>
          <p:cNvSpPr txBox="1"/>
          <p:nvPr/>
        </p:nvSpPr>
        <p:spPr>
          <a:xfrm>
            <a:off x="7586790" y="2891421"/>
            <a:ext cx="44776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Josip Juraj Strossmayer University of Osijek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Agrobiotehnical Sciences Osijek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Food Technology Osijek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Medicine in Osijek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Dental Medicine and Health Osijek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Applied Matemathics and informatics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Biology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Physics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Chemistry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4BC50B-487E-444B-9B03-7EEFCA528F74}"/>
              </a:ext>
            </a:extLst>
          </p:cNvPr>
          <p:cNvSpPr txBox="1"/>
          <p:nvPr/>
        </p:nvSpPr>
        <p:spPr>
          <a:xfrm>
            <a:off x="705119" y="3006581"/>
            <a:ext cx="3706618" cy="2078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December 2024</a:t>
            </a:r>
          </a:p>
          <a:p>
            <a:pPr algn="ctr">
              <a:lnSpc>
                <a:spcPct val="150000"/>
              </a:lnSpc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Department of Chemistry</a:t>
            </a:r>
          </a:p>
          <a:p>
            <a:pPr algn="ctr">
              <a:lnSpc>
                <a:spcPct val="150000"/>
              </a:lnSpc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Josip Juraj Strossmayer University of Osijek</a:t>
            </a:r>
          </a:p>
          <a:p>
            <a:pPr algn="ctr">
              <a:lnSpc>
                <a:spcPct val="150000"/>
              </a:lnSpc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 Hadrijana 8/A, Osijek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F96C00-C928-482F-8CB7-EB0A82B38B7C}"/>
              </a:ext>
            </a:extLst>
          </p:cNvPr>
          <p:cNvSpPr/>
          <p:nvPr/>
        </p:nvSpPr>
        <p:spPr>
          <a:xfrm>
            <a:off x="9480882" y="5932481"/>
            <a:ext cx="790370" cy="77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F0D229D-F549-4BD2-989B-35C96CC6433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090" y="5945907"/>
            <a:ext cx="822162" cy="74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1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4FA04B55879545BD2D3A319F85D19C" ma:contentTypeVersion="18" ma:contentTypeDescription="Stvaranje novog dokumenta." ma:contentTypeScope="" ma:versionID="92c722e14b2a70e719327c24efa1ab21">
  <xsd:schema xmlns:xsd="http://www.w3.org/2001/XMLSchema" xmlns:xs="http://www.w3.org/2001/XMLSchema" xmlns:p="http://schemas.microsoft.com/office/2006/metadata/properties" xmlns:ns3="64736924-a5bc-437d-9f03-859e605d2696" xmlns:ns4="1aa68584-6eaf-42a6-971a-1408e8809208" targetNamespace="http://schemas.microsoft.com/office/2006/metadata/properties" ma:root="true" ma:fieldsID="f9684dae030a7861e067c64db5141053" ns3:_="" ns4:_="">
    <xsd:import namespace="64736924-a5bc-437d-9f03-859e605d2696"/>
    <xsd:import namespace="1aa68584-6eaf-42a6-971a-1408e880920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6924-a5bc-437d-9f03-859e605d2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68584-6eaf-42a6-971a-1408e8809208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4736924-a5bc-437d-9f03-859e605d2696" xsi:nil="true"/>
  </documentManagement>
</p:properties>
</file>

<file path=customXml/itemProps1.xml><?xml version="1.0" encoding="utf-8"?>
<ds:datastoreItem xmlns:ds="http://schemas.openxmlformats.org/officeDocument/2006/customXml" ds:itemID="{0C82FF66-451E-4519-8B66-D71CE6D527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9DB381-F3FA-4B4D-B000-B33F0A30D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36924-a5bc-437d-9f03-859e605d2696"/>
    <ds:schemaRef ds:uri="1aa68584-6eaf-42a6-971a-1408e8809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B7E178-21BC-4999-B0AB-70B7531138B9}">
  <ds:schemaRefs>
    <ds:schemaRef ds:uri="64736924-a5bc-437d-9f03-859e605d2696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aa68584-6eaf-42a6-971a-1408e88092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Reviewer</cp:lastModifiedBy>
  <cp:revision>4</cp:revision>
  <dcterms:created xsi:type="dcterms:W3CDTF">2024-10-14T12:01:07Z</dcterms:created>
  <dcterms:modified xsi:type="dcterms:W3CDTF">2024-10-31T08:17:43Z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0x010100B74FA04B55879545BD2D3A319F85D19C</vt:lpwstr>
  </property>
</Properties>
</file>